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5000"/>
              </a:lnSpc>
              <a:defRPr sz="7200" b="1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F60A-713C-41BA-9788-4C493DDC0A9C}" type="datetimeFigureOut">
              <a:rPr lang="en-US" dirty="0"/>
              <a:t>4/11/2017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1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0FA7-C445-42F7-AF66-A4F5A6FC8A9C}" type="datetimeFigureOut">
              <a:rPr lang="en-US" dirty="0"/>
              <a:t>4/11/2017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C5C5-1A57-4420-8AFB-CE41693A794B}" type="datetimeFigureOut">
              <a:rPr lang="en-US" dirty="0"/>
              <a:t>4/11/2017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08AF-84E6-4329-8E67-FEA434B47075}" type="datetimeFigureOut">
              <a:rPr lang="en-US" dirty="0"/>
              <a:t>4/11/2017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4F6EE328-6AFF-436B-881F-213D56084544}" type="datetimeFigureOut">
              <a:rPr lang="en-US" dirty="0"/>
              <a:t>4/11/2017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2069A-09EE-4C7C-86A4-2314A404921D}" type="datetimeFigureOut">
              <a:rPr lang="en-US" dirty="0"/>
              <a:t>4/11/2017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EE7F1-171E-411F-96CA-A251A21496E7}" type="datetimeFigureOut">
              <a:rPr lang="en-US" dirty="0"/>
              <a:t>4/11/2017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2C98D-A273-4547-9B92-97D7769F71A6}" type="datetimeFigureOut">
              <a:rPr lang="en-US" dirty="0"/>
              <a:t>4/11/2017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CD67-0644-446C-B2AD-1C09BF34F286}" type="datetimeFigureOut">
              <a:rPr lang="en-US" dirty="0"/>
              <a:t>4/11/2017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0828-6983-48AD-9E27-CBD3696F837E}" type="datetimeFigureOut">
              <a:rPr lang="en-US" dirty="0"/>
              <a:t>4/11/2017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FB91-0324-450E-B17F-36DC0ECCE413}" type="datetimeFigureOut">
              <a:rPr lang="en-US" dirty="0"/>
              <a:t>4/11/2017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52E37674-C1BA-4107-9B06-6D4CAC3A3DF5}" type="datetimeFigureOut">
              <a:rPr lang="en-US" dirty="0"/>
              <a:t>4/11/2017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n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88952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57366"/>
            <a:ext cx="12192000" cy="2610465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245590" y="5111496"/>
            <a:ext cx="1080904" cy="1080902"/>
            <a:chOff x="9685338" y="4460675"/>
            <a:chExt cx="1080904" cy="1080902"/>
          </a:xfrm>
        </p:grpSpPr>
        <p:sp>
          <p:nvSpPr>
            <p:cNvPr id="14" name="Oval 13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/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8508" r="-1" b="17393"/>
          <a:stretch/>
        </p:blipFill>
        <p:spPr>
          <a:xfrm>
            <a:off x="635457" y="640080"/>
            <a:ext cx="10916463" cy="33164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328" y="4678446"/>
            <a:ext cx="9762214" cy="1513952"/>
          </a:xfrm>
        </p:spPr>
        <p:txBody>
          <a:bodyPr anchor="b">
            <a:normAutofit/>
          </a:bodyPr>
          <a:lstStyle/>
          <a:p>
            <a:pPr algn="ctr">
              <a:lnSpc>
                <a:spcPct val="65000"/>
              </a:lnSpc>
            </a:pPr>
            <a:br>
              <a:rPr lang="en-US" sz="4600" dirty="0"/>
            </a:br>
            <a:r>
              <a:rPr lang="en-US" sz="4800" dirty="0"/>
              <a:t>Chapter 18 Section 4:</a:t>
            </a:r>
            <a:br>
              <a:rPr lang="en-US" sz="4800" dirty="0"/>
            </a:br>
            <a:r>
              <a:rPr lang="en-US" sz="4800" dirty="0"/>
              <a:t>Two Nations Live on the Edge</a:t>
            </a:r>
            <a:endParaRPr lang="en-US" sz="4600" dirty="0"/>
          </a:p>
        </p:txBody>
      </p:sp>
    </p:spTree>
    <p:extLst>
      <p:ext uri="{BB962C8B-B14F-4D97-AF65-F5344CB8AC3E}">
        <p14:creationId xmlns:p14="http://schemas.microsoft.com/office/powerpoint/2010/main" val="3598474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578" y="325606"/>
            <a:ext cx="10645074" cy="1609344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Brinkmanship Rules U. S Policy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9670" y="1934950"/>
            <a:ext cx="590344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The nuclear arms race began during Truman’s presidency.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H-bomb: Hydrogen bomb that was estimated to have the force of 1 million tons of TNT.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Brinkmanship: The U.S trimmed its army and navy and expanded its air force nuclear weapons.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Dwight D. Eisenhower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John Foster Dulles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211" y="1934950"/>
            <a:ext cx="2577172" cy="32970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4195" y="1934950"/>
            <a:ext cx="2462935" cy="3297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455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348" y="338858"/>
            <a:ext cx="10531900" cy="1609344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The Cold War Spreads Around the World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68626" y="2358887"/>
            <a:ext cx="1065474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Central Intelligence Agency (CIA): Used spies to gather information abroad. Began to carry out secret to weaken or overthrow governments unfriendly to the U.S.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Covert actions in the Middle East and Latin America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The CIA gave several million dollars to anti-</a:t>
            </a:r>
            <a:r>
              <a:rPr lang="en-US" sz="2400" dirty="0" err="1"/>
              <a:t>Mossadegh</a:t>
            </a:r>
            <a:r>
              <a:rPr lang="en-US" sz="2400" dirty="0"/>
              <a:t> supporters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Warsaw Pact: Military alliance, linked the Soviet Union with seven Eastern European countries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“Open Skies” Proposal: The U.S and Soviet Union would allow flights over each other’s territory to guard against surprise nuclear attacks.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829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1304" y="477078"/>
            <a:ext cx="1152939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 Suez War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Gamal Abdel-Nasser, Egypt’s head of government tried to play the Soviets and Americans against each other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Nasser nationalized the Suez Canal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Egyptian control of the canal affected Israel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Eisenhower Doctrine: The U.S would defend the Middle East against an attack by any communist country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Hungarian Uprising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 Hungarian people rose in revolt in 1956, they called for a democratic government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Soviet tanks rolled into Hungary and killed approximately 30,000 Hungarians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 U.S did nothing to help Hungary break free of Soviet control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3" y="4024658"/>
            <a:ext cx="4115836" cy="264284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492" y="4024658"/>
            <a:ext cx="3575828" cy="2622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056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383" y="179832"/>
            <a:ext cx="10372874" cy="1609344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The Cold War Takes to the Skies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176" y="1660982"/>
            <a:ext cx="10893287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Nikita Khrushchev: Believed that communism would take over the world, he favored a policy of peaceful coexistence.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Space Race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Sputnik: First artificial satellite that traveled around the earth at 18,000 miles per hour, triumph of Soviet technology.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The first attempt at an American satellite launch was a humiliating failure, with the rocket toppling to the ground.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U-2 is shot down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The U-2 was an open secret among some members of the American press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Francis Gary Powers: U-2 pilot, when he entered Soviet airspace, a Soviet pilot shot down his plane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Eisenhower agreed to stop the U-2 flights, but he would not apologize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This incident cause the tension between the two superpowers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5457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Wood Type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C6AE0645-98FF-411B-B0E9-59ABD78A0CC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47</TotalTime>
  <Words>378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Georgia</vt:lpstr>
      <vt:lpstr>Rockwell Extra Bold</vt:lpstr>
      <vt:lpstr>Trebuchet MS</vt:lpstr>
      <vt:lpstr>Wingdings</vt:lpstr>
      <vt:lpstr>Wood Type</vt:lpstr>
      <vt:lpstr> Chapter 18 Section 4: Two Nations Live on the Edge</vt:lpstr>
      <vt:lpstr>Brinkmanship Rules U. S Policy</vt:lpstr>
      <vt:lpstr>The Cold War Spreads Around the World </vt:lpstr>
      <vt:lpstr>PowerPoint Presentation</vt:lpstr>
      <vt:lpstr>The Cold War Takes to the Skies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18 Section 4: Two Nations Live on the Edge</dc:title>
  <dc:creator>Ola Hadi</dc:creator>
  <cp:lastModifiedBy>Ola Hadi</cp:lastModifiedBy>
  <cp:revision>5</cp:revision>
  <dcterms:created xsi:type="dcterms:W3CDTF">2017-04-11T15:38:52Z</dcterms:created>
  <dcterms:modified xsi:type="dcterms:W3CDTF">2017-04-11T16:26:47Z</dcterms:modified>
</cp:coreProperties>
</file>